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en\Arbeit\LENA\Energiemultiplikator\gemeldete%20Multiplikator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en\Arbeit\LENA\Energiemultiplikator\gemeldete%20Multiplikator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/>
      <c:barChart>
        <c:barDir val="col"/>
        <c:grouping val="clustered"/>
        <c:ser>
          <c:idx val="0"/>
          <c:order val="0"/>
          <c:tx>
            <c:v>Stromverbrauch</c:v>
          </c:tx>
          <c:cat>
            <c:numRef>
              <c:f>Tabelle1!$T$1:$V$1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Tabelle1!$T$2:$V$2</c:f>
              <c:numCache>
                <c:formatCode>General</c:formatCode>
                <c:ptCount val="3"/>
                <c:pt idx="0">
                  <c:v>15</c:v>
                </c:pt>
                <c:pt idx="1">
                  <c:v>16</c:v>
                </c:pt>
                <c:pt idx="2">
                  <c:v>17</c:v>
                </c:pt>
              </c:numCache>
            </c:numRef>
          </c:val>
        </c:ser>
        <c:dLbls>
          <c:showVal val="1"/>
        </c:dLbls>
        <c:gapWidth val="75"/>
        <c:axId val="178117632"/>
        <c:axId val="161346304"/>
      </c:barChart>
      <c:catAx>
        <c:axId val="178117632"/>
        <c:scaling>
          <c:orientation val="minMax"/>
        </c:scaling>
        <c:axPos val="b"/>
        <c:numFmt formatCode="General" sourceLinked="1"/>
        <c:majorTickMark val="none"/>
        <c:tickLblPos val="nextTo"/>
        <c:crossAx val="161346304"/>
        <c:crosses val="autoZero"/>
        <c:auto val="1"/>
        <c:lblAlgn val="ctr"/>
        <c:lblOffset val="100"/>
      </c:catAx>
      <c:valAx>
        <c:axId val="161346304"/>
        <c:scaling>
          <c:orientation val="minMax"/>
        </c:scaling>
        <c:axPos val="l"/>
        <c:numFmt formatCode="General" sourceLinked="1"/>
        <c:majorTickMark val="none"/>
        <c:tickLblPos val="nextTo"/>
        <c:crossAx val="178117632"/>
        <c:crosses val="autoZero"/>
        <c:crossBetween val="between"/>
      </c:valAx>
      <c:spPr>
        <a:noFill/>
      </c:spPr>
    </c:plotArea>
    <c:legend>
      <c:legendPos val="b"/>
      <c:layout/>
    </c:legend>
    <c:plotVisOnly val="1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chart>
    <c:autoTitleDeleted val="1"/>
    <c:plotArea>
      <c:layout/>
      <c:barChart>
        <c:barDir val="col"/>
        <c:grouping val="clustered"/>
        <c:ser>
          <c:idx val="0"/>
          <c:order val="0"/>
          <c:tx>
            <c:v>Wärmeverbrauch</c:v>
          </c:tx>
          <c:cat>
            <c:numRef>
              <c:f>Tabelle1!$T$1:$V$1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Tabelle1!$T$2:$V$2</c:f>
              <c:numCache>
                <c:formatCode>General</c:formatCode>
                <c:ptCount val="3"/>
                <c:pt idx="0">
                  <c:v>15</c:v>
                </c:pt>
                <c:pt idx="1">
                  <c:v>16</c:v>
                </c:pt>
                <c:pt idx="2">
                  <c:v>17</c:v>
                </c:pt>
              </c:numCache>
            </c:numRef>
          </c:val>
        </c:ser>
        <c:dLbls>
          <c:showVal val="1"/>
        </c:dLbls>
        <c:gapWidth val="75"/>
        <c:axId val="161706368"/>
        <c:axId val="161707904"/>
      </c:barChart>
      <c:catAx>
        <c:axId val="161706368"/>
        <c:scaling>
          <c:orientation val="minMax"/>
        </c:scaling>
        <c:axPos val="b"/>
        <c:numFmt formatCode="General" sourceLinked="1"/>
        <c:majorTickMark val="none"/>
        <c:tickLblPos val="nextTo"/>
        <c:crossAx val="161707904"/>
        <c:crosses val="autoZero"/>
        <c:auto val="1"/>
        <c:lblAlgn val="ctr"/>
        <c:lblOffset val="100"/>
      </c:catAx>
      <c:valAx>
        <c:axId val="161707904"/>
        <c:scaling>
          <c:orientation val="minMax"/>
        </c:scaling>
        <c:axPos val="l"/>
        <c:numFmt formatCode="General" sourceLinked="1"/>
        <c:majorTickMark val="none"/>
        <c:tickLblPos val="nextTo"/>
        <c:crossAx val="161706368"/>
        <c:crosses val="autoZero"/>
        <c:crossBetween val="between"/>
      </c:valAx>
      <c:spPr>
        <a:noFill/>
      </c:spPr>
    </c:plotArea>
    <c:legend>
      <c:legendPos val="b"/>
      <c:layout/>
    </c:legend>
    <c:plotVisOnly val="1"/>
  </c:chart>
  <c:spPr>
    <a:noFill/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14.12.2018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827584" y="692696"/>
            <a:ext cx="2880320" cy="2736304"/>
          </a:xfrm>
          <a:prstGeom prst="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71600" y="260648"/>
            <a:ext cx="6851104" cy="274042"/>
          </a:xfrm>
        </p:spPr>
        <p:txBody>
          <a:bodyPr>
            <a:noAutofit/>
          </a:bodyPr>
          <a:lstStyle/>
          <a:p>
            <a:r>
              <a:rPr lang="de-DE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Energiemultiplikator</a:t>
            </a:r>
            <a:endParaRPr lang="de-DE" sz="1800" b="1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" name="Inhaltsplatzhalter 14" descr="P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63688" y="836712"/>
            <a:ext cx="1008112" cy="1600476"/>
          </a:xfrm>
        </p:spPr>
      </p:pic>
      <p:cxnSp>
        <p:nvCxnSpPr>
          <p:cNvPr id="8" name="Gerade Verbindung 7"/>
          <p:cNvCxnSpPr/>
          <p:nvPr/>
        </p:nvCxnSpPr>
        <p:spPr>
          <a:xfrm>
            <a:off x="0" y="3861048"/>
            <a:ext cx="9144000" cy="0"/>
          </a:xfrm>
          <a:prstGeom prst="line">
            <a:avLst/>
          </a:prstGeom>
          <a:ln w="19050"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1331640" y="3501008"/>
            <a:ext cx="144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Multiplikator</a:t>
            </a:r>
            <a:endParaRPr lang="de-DE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012160" y="3501008"/>
            <a:ext cx="109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Aufgaben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1115616" y="3861048"/>
            <a:ext cx="1855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Energieverbrauch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012160" y="3861048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tx2">
                    <a:lumMod val="75000"/>
                  </a:schemeClr>
                </a:solidFill>
              </a:rPr>
              <a:t>Gebäude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31755" y="2564904"/>
            <a:ext cx="28903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Dipl. Ing. Sissi Pschiebilscki</a:t>
            </a:r>
          </a:p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Tel.: 039268 904085</a:t>
            </a:r>
          </a:p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E-Mail: info@energieberatung-sp.de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 rot="20904643">
            <a:off x="5584836" y="1728038"/>
            <a:ext cx="3176062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Koordinierung von Maßnahmen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4211960" y="1124744"/>
            <a:ext cx="345113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Ansprechpartner für Energiefragen</a:t>
            </a:r>
            <a:endParaRPr lang="de-DE" dirty="0"/>
          </a:p>
        </p:txBody>
      </p:sp>
      <p:sp>
        <p:nvSpPr>
          <p:cNvPr id="1026" name="Homepage"/>
          <p:cNvSpPr>
            <a:spLocks noEditPoints="1" noChangeArrowheads="1"/>
          </p:cNvSpPr>
          <p:nvPr/>
        </p:nvSpPr>
        <p:spPr bwMode="auto">
          <a:xfrm>
            <a:off x="5868144" y="4437112"/>
            <a:ext cx="1362075" cy="1876425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graphicFrame>
        <p:nvGraphicFramePr>
          <p:cNvPr id="22" name="Diagramm 21"/>
          <p:cNvGraphicFramePr/>
          <p:nvPr/>
        </p:nvGraphicFramePr>
        <p:xfrm>
          <a:off x="3059832" y="4509120"/>
          <a:ext cx="223224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Textfeld 23"/>
          <p:cNvSpPr txBox="1"/>
          <p:nvPr/>
        </p:nvSpPr>
        <p:spPr>
          <a:xfrm rot="309112">
            <a:off x="4725844" y="2786310"/>
            <a:ext cx="3344121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Sensibilisierung Energieverbrauch</a:t>
            </a:r>
            <a:endParaRPr lang="de-DE" dirty="0"/>
          </a:p>
        </p:txBody>
      </p:sp>
      <p:graphicFrame>
        <p:nvGraphicFramePr>
          <p:cNvPr id="19" name="Diagramm 18"/>
          <p:cNvGraphicFramePr/>
          <p:nvPr/>
        </p:nvGraphicFramePr>
        <p:xfrm>
          <a:off x="395536" y="4437112"/>
          <a:ext cx="2592288" cy="1656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Energiemultiplikator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Steckbrief</dc:title>
  <dc:creator>Sissi Pschiebilscki</dc:creator>
  <cp:lastModifiedBy>Anwender</cp:lastModifiedBy>
  <cp:revision>12</cp:revision>
  <dcterms:created xsi:type="dcterms:W3CDTF">2018-08-13T11:43:16Z</dcterms:created>
  <dcterms:modified xsi:type="dcterms:W3CDTF">2018-12-14T07:20:33Z</dcterms:modified>
</cp:coreProperties>
</file>